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3" r:id="rId1"/>
    <p:sldMasterId id="2147484011" r:id="rId2"/>
  </p:sldMasterIdLst>
  <p:notesMasterIdLst>
    <p:notesMasterId r:id="rId4"/>
  </p:notesMasterIdLst>
  <p:handoutMasterIdLst>
    <p:handoutMasterId r:id="rId5"/>
  </p:handoutMasterIdLst>
  <p:sldIdLst>
    <p:sldId id="854" r:id="rId3"/>
  </p:sldIdLst>
  <p:sldSz cx="9144000" cy="6858000" type="screen4x3"/>
  <p:notesSz cx="6858000" cy="9296400"/>
  <p:custDataLst>
    <p:tags r:id="rId6"/>
  </p:custDataLst>
  <p:defaultTextStyle>
    <a:defPPr>
      <a:defRPr lang="en-US"/>
    </a:defPPr>
    <a:lvl1pPr algn="l" rtl="0" fontAlgn="base">
      <a:spcBef>
        <a:spcPct val="0"/>
      </a:spcBef>
      <a:spcAft>
        <a:spcPct val="0"/>
      </a:spcAft>
      <a:defRPr kern="1200">
        <a:solidFill>
          <a:schemeClr val="tx1"/>
        </a:solidFill>
        <a:latin typeface="Garamond" pitchFamily="18" charset="0"/>
        <a:ea typeface="+mn-ea"/>
        <a:cs typeface="Arial" charset="0"/>
      </a:defRPr>
    </a:lvl1pPr>
    <a:lvl2pPr marL="457200" algn="l" rtl="0" fontAlgn="base">
      <a:spcBef>
        <a:spcPct val="0"/>
      </a:spcBef>
      <a:spcAft>
        <a:spcPct val="0"/>
      </a:spcAft>
      <a:defRPr kern="1200">
        <a:solidFill>
          <a:schemeClr val="tx1"/>
        </a:solidFill>
        <a:latin typeface="Garamond" pitchFamily="18" charset="0"/>
        <a:ea typeface="+mn-ea"/>
        <a:cs typeface="Arial" charset="0"/>
      </a:defRPr>
    </a:lvl2pPr>
    <a:lvl3pPr marL="914400" algn="l" rtl="0" fontAlgn="base">
      <a:spcBef>
        <a:spcPct val="0"/>
      </a:spcBef>
      <a:spcAft>
        <a:spcPct val="0"/>
      </a:spcAft>
      <a:defRPr kern="1200">
        <a:solidFill>
          <a:schemeClr val="tx1"/>
        </a:solidFill>
        <a:latin typeface="Garamond" pitchFamily="18" charset="0"/>
        <a:ea typeface="+mn-ea"/>
        <a:cs typeface="Arial" charset="0"/>
      </a:defRPr>
    </a:lvl3pPr>
    <a:lvl4pPr marL="1371600" algn="l" rtl="0" fontAlgn="base">
      <a:spcBef>
        <a:spcPct val="0"/>
      </a:spcBef>
      <a:spcAft>
        <a:spcPct val="0"/>
      </a:spcAft>
      <a:defRPr kern="1200">
        <a:solidFill>
          <a:schemeClr val="tx1"/>
        </a:solidFill>
        <a:latin typeface="Garamond" pitchFamily="18" charset="0"/>
        <a:ea typeface="+mn-ea"/>
        <a:cs typeface="Arial" charset="0"/>
      </a:defRPr>
    </a:lvl4pPr>
    <a:lvl5pPr marL="1828800" algn="l" rtl="0" fontAlgn="base">
      <a:spcBef>
        <a:spcPct val="0"/>
      </a:spcBef>
      <a:spcAft>
        <a:spcPct val="0"/>
      </a:spcAft>
      <a:defRPr kern="1200">
        <a:solidFill>
          <a:schemeClr val="tx1"/>
        </a:solidFill>
        <a:latin typeface="Garamond" pitchFamily="18" charset="0"/>
        <a:ea typeface="+mn-ea"/>
        <a:cs typeface="Arial" charset="0"/>
      </a:defRPr>
    </a:lvl5pPr>
    <a:lvl6pPr marL="2286000" algn="l" defTabSz="914400" rtl="0" eaLnBrk="1" latinLnBrk="0" hangingPunct="1">
      <a:defRPr kern="1200">
        <a:solidFill>
          <a:schemeClr val="tx1"/>
        </a:solidFill>
        <a:latin typeface="Garamond" pitchFamily="18" charset="0"/>
        <a:ea typeface="+mn-ea"/>
        <a:cs typeface="Arial" charset="0"/>
      </a:defRPr>
    </a:lvl6pPr>
    <a:lvl7pPr marL="2743200" algn="l" defTabSz="914400" rtl="0" eaLnBrk="1" latinLnBrk="0" hangingPunct="1">
      <a:defRPr kern="1200">
        <a:solidFill>
          <a:schemeClr val="tx1"/>
        </a:solidFill>
        <a:latin typeface="Garamond" pitchFamily="18" charset="0"/>
        <a:ea typeface="+mn-ea"/>
        <a:cs typeface="Arial" charset="0"/>
      </a:defRPr>
    </a:lvl7pPr>
    <a:lvl8pPr marL="3200400" algn="l" defTabSz="914400" rtl="0" eaLnBrk="1" latinLnBrk="0" hangingPunct="1">
      <a:defRPr kern="1200">
        <a:solidFill>
          <a:schemeClr val="tx1"/>
        </a:solidFill>
        <a:latin typeface="Garamond" pitchFamily="18" charset="0"/>
        <a:ea typeface="+mn-ea"/>
        <a:cs typeface="Arial" charset="0"/>
      </a:defRPr>
    </a:lvl8pPr>
    <a:lvl9pPr marL="3657600" algn="l" defTabSz="914400" rtl="0" eaLnBrk="1" latinLnBrk="0" hangingPunct="1">
      <a:defRPr kern="1200">
        <a:solidFill>
          <a:schemeClr val="tx1"/>
        </a:solidFill>
        <a:latin typeface="Garamond"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urtney Papp" initials="CP" lastIdx="1" clrIdx="0">
    <p:extLst>
      <p:ext uri="{19B8F6BF-5375-455C-9EA6-DF929625EA0E}">
        <p15:presenceInfo xmlns:p15="http://schemas.microsoft.com/office/powerpoint/2012/main" userId="Courtney Pap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77552"/>
    <a:srgbClr val="9999FF"/>
    <a:srgbClr val="E80E42"/>
    <a:srgbClr val="E97BA5"/>
    <a:srgbClr val="E9E67D"/>
    <a:srgbClr val="FF9966"/>
    <a:srgbClr val="008000"/>
    <a:srgbClr val="FF9933"/>
    <a:srgbClr val="FFCC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781" autoAdjust="0"/>
    <p:restoredTop sz="94719" autoAdjust="0"/>
  </p:normalViewPr>
  <p:slideViewPr>
    <p:cSldViewPr>
      <p:cViewPr varScale="1">
        <p:scale>
          <a:sx n="108" d="100"/>
          <a:sy n="108" d="100"/>
        </p:scale>
        <p:origin x="141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ags" Target="tags/tag1.xml"/><Relationship Id="rId11" Type="http://schemas.openxmlformats.org/officeDocument/2006/relationships/tableStyles" Target="tableStyles.xml"/><Relationship Id="rId5" Type="http://schemas.openxmlformats.org/officeDocument/2006/relationships/handoutMaster" Target="handoutMasters/handoutMaster1.xml"/><Relationship Id="rId10" Type="http://schemas.openxmlformats.org/officeDocument/2006/relationships/theme" Target="theme/theme1.xml"/><Relationship Id="rId4" Type="http://schemas.openxmlformats.org/officeDocument/2006/relationships/notesMaster" Target="notesMasters/notes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DF9FE43A-7060-4F65-B591-7678AE79CD34}" type="datetimeFigureOut">
              <a:rPr lang="en-US" smtClean="0"/>
              <a:t>4/8/2021</a:t>
            </a:fld>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A0557D61-C0AD-4B06-A8CE-29C80DC6348D}" type="slidenum">
              <a:rPr lang="en-US" smtClean="0"/>
              <a:t>‹#›</a:t>
            </a:fld>
            <a:endParaRPr lang="en-US" dirty="0"/>
          </a:p>
        </p:txBody>
      </p:sp>
    </p:spTree>
    <p:extLst>
      <p:ext uri="{BB962C8B-B14F-4D97-AF65-F5344CB8AC3E}">
        <p14:creationId xmlns:p14="http://schemas.microsoft.com/office/powerpoint/2010/main" val="10784849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6770" name="Rectangle 2"/>
          <p:cNvSpPr>
            <a:spLocks noGrp="1" noChangeArrowheads="1"/>
          </p:cNvSpPr>
          <p:nvPr>
            <p:ph type="hdr" sz="quarter"/>
          </p:nvPr>
        </p:nvSpPr>
        <p:spPr bwMode="auto">
          <a:xfrm>
            <a:off x="0" y="0"/>
            <a:ext cx="297180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atin typeface="Times New Roman" pitchFamily="18" charset="0"/>
              </a:defRPr>
            </a:lvl1pPr>
          </a:lstStyle>
          <a:p>
            <a:pPr>
              <a:defRPr/>
            </a:pPr>
            <a:endParaRPr lang="en-US" dirty="0"/>
          </a:p>
        </p:txBody>
      </p:sp>
      <p:sp>
        <p:nvSpPr>
          <p:cNvPr id="416771" name="Rectangle 3"/>
          <p:cNvSpPr>
            <a:spLocks noGrp="1" noChangeArrowheads="1"/>
          </p:cNvSpPr>
          <p:nvPr>
            <p:ph type="dt" idx="1"/>
          </p:nvPr>
        </p:nvSpPr>
        <p:spPr bwMode="auto">
          <a:xfrm>
            <a:off x="3884613" y="0"/>
            <a:ext cx="297180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atin typeface="Times New Roman" pitchFamily="18" charset="0"/>
              </a:defRPr>
            </a:lvl1pPr>
          </a:lstStyle>
          <a:p>
            <a:pPr>
              <a:defRPr/>
            </a:pPr>
            <a:endParaRPr lang="en-US" dirty="0"/>
          </a:p>
        </p:txBody>
      </p:sp>
      <p:sp>
        <p:nvSpPr>
          <p:cNvPr id="38916"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6773" name="Rectangle 5"/>
          <p:cNvSpPr>
            <a:spLocks noGrp="1" noChangeArrowheads="1"/>
          </p:cNvSpPr>
          <p:nvPr>
            <p:ph type="body" sz="quarter" idx="3"/>
          </p:nvPr>
        </p:nvSpPr>
        <p:spPr bwMode="auto">
          <a:xfrm>
            <a:off x="685800" y="4415790"/>
            <a:ext cx="548640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6774" name="Rectangle 6"/>
          <p:cNvSpPr>
            <a:spLocks noGrp="1" noChangeArrowheads="1"/>
          </p:cNvSpPr>
          <p:nvPr>
            <p:ph type="ftr" sz="quarter" idx="4"/>
          </p:nvPr>
        </p:nvSpPr>
        <p:spPr bwMode="auto">
          <a:xfrm>
            <a:off x="0" y="8829967"/>
            <a:ext cx="297180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atin typeface="Times New Roman" pitchFamily="18" charset="0"/>
              </a:defRPr>
            </a:lvl1pPr>
          </a:lstStyle>
          <a:p>
            <a:pPr>
              <a:defRPr/>
            </a:pPr>
            <a:endParaRPr lang="en-US" dirty="0"/>
          </a:p>
        </p:txBody>
      </p:sp>
      <p:sp>
        <p:nvSpPr>
          <p:cNvPr id="416775" name="Rectangle 7"/>
          <p:cNvSpPr>
            <a:spLocks noGrp="1" noChangeArrowheads="1"/>
          </p:cNvSpPr>
          <p:nvPr>
            <p:ph type="sldNum" sz="quarter" idx="5"/>
          </p:nvPr>
        </p:nvSpPr>
        <p:spPr bwMode="auto">
          <a:xfrm>
            <a:off x="3884613" y="8829967"/>
            <a:ext cx="297180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atin typeface="Times New Roman" pitchFamily="18" charset="0"/>
              </a:defRPr>
            </a:lvl1pPr>
          </a:lstStyle>
          <a:p>
            <a:pPr>
              <a:defRPr/>
            </a:pPr>
            <a:fld id="{F91D774A-D357-474D-AF95-A41533A796EA}" type="slidenum">
              <a:rPr lang="en-US"/>
              <a:pPr>
                <a:defRPr/>
              </a:pPr>
              <a:t>‹#›</a:t>
            </a:fld>
            <a:endParaRPr lang="en-US" dirty="0"/>
          </a:p>
        </p:txBody>
      </p:sp>
    </p:spTree>
    <p:extLst>
      <p:ext uri="{BB962C8B-B14F-4D97-AF65-F5344CB8AC3E}">
        <p14:creationId xmlns:p14="http://schemas.microsoft.com/office/powerpoint/2010/main" val="12922701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1331B57-0BE5-4F82-AA58-76F53EFF3ADA}" type="datetime8">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4/8/2021 9:28 AM</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Footer Placeholder 5"/>
          <p:cNvSpPr>
            <a:spLocks noGrp="1"/>
          </p:cNvSpPr>
          <p:nvPr>
            <p:ph type="ftr" sz="quarter" idx="12"/>
          </p:nvPr>
        </p:nvSpPr>
        <p:spPr>
          <a:xfrm>
            <a:off x="0" y="8685213"/>
            <a:ext cx="6172200" cy="457200"/>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 b="0" i="0" u="none" strike="noStrike" kern="1200" cap="none" spc="0" normalizeH="0" baseline="0" noProof="0" dirty="0">
                <a:ln>
                  <a:noFill/>
                </a:ln>
                <a:solidFill>
                  <a:srgbClr val="000000"/>
                </a:solidFill>
                <a:effectLst/>
                <a:uLnTx/>
                <a:uFillTx/>
                <a:latin typeface="Calibri"/>
                <a:ea typeface="+mn-ea"/>
                <a:cs typeface="+mn-cs"/>
              </a:rPr>
              <a:t>© 2007 Microsoft Corporation. All rights reserved. Microsoft, Windows, Windows Vista and other product names are or may be registered trademarks and/or trademarks in the U.S. and/or other countries.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 b="0" i="0" u="none" strike="noStrike" kern="1200" cap="none" spc="0" normalizeH="0" baseline="0" noProof="0" dirty="0">
                <a:ln>
                  <a:noFill/>
                </a:ln>
                <a:solidFill>
                  <a:srgbClr val="000000"/>
                </a:solidFill>
                <a:effectLst/>
                <a:uLnTx/>
                <a:uFillTx/>
                <a:latin typeface="Calibri"/>
                <a:ea typeface="+mn-ea"/>
                <a:cs typeface="+mn-cs"/>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kumimoji="0" lang="en-US" sz="500" b="0" i="0" u="none" strike="noStrike" kern="1200" cap="none" spc="0" normalizeH="0" baseline="0" noProof="0" dirty="0">
                <a:ln>
                  <a:noFill/>
                </a:ln>
                <a:solidFill>
                  <a:srgbClr val="000000"/>
                </a:solidFill>
                <a:effectLst/>
                <a:uLnTx/>
                <a:uFillTx/>
                <a:latin typeface="Calibri"/>
                <a:ea typeface="+mn-ea"/>
                <a:cs typeface="+mn-cs"/>
              </a:rPr>
            </a:br>
            <a:r>
              <a:rPr kumimoji="0" lang="en-US" sz="500" b="0" i="0" u="none" strike="noStrike" kern="1200" cap="none" spc="0" normalizeH="0" baseline="0" noProof="0" dirty="0">
                <a:ln>
                  <a:noFill/>
                </a:ln>
                <a:solidFill>
                  <a:srgbClr val="000000"/>
                </a:solidFill>
                <a:effectLst/>
                <a:uLnTx/>
                <a:uFillTx/>
                <a:latin typeface="Calibri"/>
                <a:ea typeface="+mn-ea"/>
                <a:cs typeface="+mn-cs"/>
              </a:rPr>
              <a:t>MICROSOFT MAKES NO WARRANTIES, EXPRESS, IMPLIED OR STATUTORY, AS TO THE INFORMATION IN THIS PRESENTATION.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5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Slide Number Placeholder 6"/>
          <p:cNvSpPr>
            <a:spLocks noGrp="1"/>
          </p:cNvSpPr>
          <p:nvPr>
            <p:ph type="sldNum" sz="quarter" idx="13"/>
          </p:nvPr>
        </p:nvSpPr>
        <p:spPr>
          <a:xfrm>
            <a:off x="6172199" y="8685213"/>
            <a:ext cx="684213" cy="457200"/>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C87E0CF-87F6-4B58-B8B8-DCAB2DAAF3C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00205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07228756"/>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4/8/2021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82941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6254289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974852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151139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0383917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025213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59735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52629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20486256"/>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extLst>
      <p:ext uri="{BB962C8B-B14F-4D97-AF65-F5344CB8AC3E}">
        <p14:creationId xmlns:p14="http://schemas.microsoft.com/office/powerpoint/2010/main" val="346104702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61099617"/>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34479303"/>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34948580"/>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3145920"/>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49154113"/>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79330287"/>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91748151"/>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2315414"/>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20470529"/>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a:t>Edit Master text styles</a:t>
            </a:r>
          </a:p>
        </p:txBody>
      </p:sp>
    </p:spTree>
    <p:extLst>
      <p:ext uri="{BB962C8B-B14F-4D97-AF65-F5344CB8AC3E}">
        <p14:creationId xmlns:p14="http://schemas.microsoft.com/office/powerpoint/2010/main" val="2168153639"/>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extLst>
      <p:ext uri="{BB962C8B-B14F-4D97-AF65-F5344CB8AC3E}">
        <p14:creationId xmlns:p14="http://schemas.microsoft.com/office/powerpoint/2010/main" val="3986838988"/>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874149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228968196"/>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73703457"/>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11623072"/>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52872319"/>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67415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4/8/2021</a:t>
            </a:fld>
            <a:endParaRPr lang="en-US" dirty="0"/>
          </a:p>
        </p:txBody>
      </p:sp>
      <p:sp>
        <p:nvSpPr>
          <p:cNvPr id="6" name="Footer Placeholder 5"/>
          <p:cNvSpPr>
            <a:spLocks noGrp="1"/>
          </p:cNvSpPr>
          <p:nvPr>
            <p:ph type="ftr" sz="quarter" idx="11"/>
          </p:nvPr>
        </p:nvSpPr>
        <p:spPr>
          <a:xfrm>
            <a:off x="533400" y="6172200"/>
            <a:ext cx="5811724" cy="365125"/>
          </a:xfrm>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199523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2" Type="http://schemas.openxmlformats.org/officeDocument/2006/relationships/slideLayout" Target="../slideLayouts/slideLayout19.xml"/><Relationship Id="rId16" Type="http://schemas.openxmlformats.org/officeDocument/2006/relationships/image" Target="../media/image3.png"/><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image" Target="../media/image2.png"/><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4/8/2021</a:t>
            </a:fld>
            <a:endParaRPr lang="en-US" dirty="0"/>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470066603"/>
      </p:ext>
    </p:extLst>
  </p:cSld>
  <p:clrMap bg1="dk1" tx1="lt1" bg2="dk2" tx2="lt2" accent1="accent1" accent2="accent2" accent3="accent3" accent4="accent4" accent5="accent5" accent6="accent6" hlink="hlink" folHlink="folHlink"/>
  <p:sldLayoutIdLst>
    <p:sldLayoutId id="2147483994" r:id="rId1"/>
    <p:sldLayoutId id="2147483995" r:id="rId2"/>
    <p:sldLayoutId id="2147483996" r:id="rId3"/>
    <p:sldLayoutId id="2147483997" r:id="rId4"/>
    <p:sldLayoutId id="2147483998" r:id="rId5"/>
    <p:sldLayoutId id="2147483999" r:id="rId6"/>
    <p:sldLayoutId id="2147484000" r:id="rId7"/>
    <p:sldLayoutId id="2147484001" r:id="rId8"/>
    <p:sldLayoutId id="2147484002" r:id="rId9"/>
    <p:sldLayoutId id="2147484003" r:id="rId10"/>
    <p:sldLayoutId id="2147484004" r:id="rId11"/>
    <p:sldLayoutId id="2147484005" r:id="rId12"/>
    <p:sldLayoutId id="2147484006" r:id="rId13"/>
    <p:sldLayoutId id="2147484007" r:id="rId14"/>
    <p:sldLayoutId id="2147484008" r:id="rId15"/>
    <p:sldLayoutId id="2147484009" r:id="rId16"/>
    <p:sldLayoutId id="2147484010" r:id="rId17"/>
  </p:sldLayoutIdLst>
  <p:transition>
    <p:fade/>
  </p:transition>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64411734"/>
      </p:ext>
    </p:extLst>
  </p:cSld>
  <p:clrMap bg1="dk1" tx1="lt1" bg2="dk2" tx2="lt2" accent1="accent1" accent2="accent2" accent3="accent3" accent4="accent4" accent5="accent5" accent6="accent6" hlink="hlink" folHlink="folHlink"/>
  <p:sldLayoutIdLst>
    <p:sldLayoutId id="2147484012" r:id="rId1"/>
    <p:sldLayoutId id="2147484013" r:id="rId2"/>
    <p:sldLayoutId id="2147484014" r:id="rId3"/>
    <p:sldLayoutId id="2147484015" r:id="rId4"/>
    <p:sldLayoutId id="2147484016" r:id="rId5"/>
    <p:sldLayoutId id="2147484017" r:id="rId6"/>
    <p:sldLayoutId id="2147484018" r:id="rId7"/>
    <p:sldLayoutId id="2147484019" r:id="rId8"/>
    <p:sldLayoutId id="2147484020" r:id="rId9"/>
    <p:sldLayoutId id="2147484021" r:id="rId10"/>
    <p:sldLayoutId id="2147484022" r:id="rId11"/>
    <p:sldLayoutId id="2147484023"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7.jpg"/><Relationship Id="rId5" Type="http://schemas.openxmlformats.org/officeDocument/2006/relationships/image" Target="../media/image6.jpe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368" y="205804"/>
            <a:ext cx="8665568" cy="664797"/>
          </a:xfrm>
        </p:spPr>
        <p:txBody>
          <a:bodyPr>
            <a:noAutofit/>
          </a:bodyPr>
          <a:lstStyle/>
          <a:p>
            <a:pPr algn="ctr"/>
            <a:r>
              <a:rPr lang="en-US" sz="4000" b="1" dirty="0">
                <a:latin typeface="Calibri" panose="020F0502020204030204" pitchFamily="34" charset="0"/>
                <a:cs typeface="Calibri" panose="020F0502020204030204" pitchFamily="34" charset="0"/>
              </a:rPr>
              <a:t>Invited Guests</a:t>
            </a:r>
          </a:p>
        </p:txBody>
      </p:sp>
      <p:sp>
        <p:nvSpPr>
          <p:cNvPr id="14" name="Rectangle 13"/>
          <p:cNvSpPr/>
          <p:nvPr/>
        </p:nvSpPr>
        <p:spPr>
          <a:xfrm>
            <a:off x="2549135" y="2779476"/>
            <a:ext cx="3657600" cy="1172629"/>
          </a:xfrm>
          <a:prstGeom prst="rect">
            <a:avLst/>
          </a:prstGeom>
        </p:spPr>
        <p:txBody>
          <a:bodyPr wrap="square">
            <a:spAutoFit/>
          </a:bodyPr>
          <a:lstStyle/>
          <a:p>
            <a:pPr marL="0" marR="0" lvl="0" indent="0" algn="ctr" defTabSz="914363" rtl="0" eaLnBrk="1" fontAlgn="auto" latinLnBrk="0" hangingPunct="1">
              <a:lnSpc>
                <a:spcPct val="9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Maureen Cooney</a:t>
            </a:r>
          </a:p>
          <a:p>
            <a:pPr marL="0" marR="0" lvl="0" indent="0" algn="ctr" defTabSz="914363" rtl="0" eaLnBrk="1" fontAlgn="auto" latinLnBrk="0" hangingPunct="1">
              <a:lnSpc>
                <a:spcPct val="9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DNP FNP RN-BC</a:t>
            </a:r>
          </a:p>
          <a:p>
            <a:pPr marL="0" marR="0" lvl="0" indent="0" algn="ctr" defTabSz="914363" rtl="0" eaLnBrk="1" fontAlgn="auto" latinLnBrk="0" hangingPunct="1">
              <a:lnSpc>
                <a:spcPct val="9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President ASPMN</a:t>
            </a:r>
          </a:p>
          <a:p>
            <a:pPr marL="0" marR="0" lvl="0" indent="0" algn="ctr" defTabSz="914363" rtl="0" eaLnBrk="1" fontAlgn="auto" latinLnBrk="0" hangingPunct="1">
              <a:lnSpc>
                <a:spcPct val="9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17" name="TextBox 16"/>
          <p:cNvSpPr txBox="1"/>
          <p:nvPr/>
        </p:nvSpPr>
        <p:spPr>
          <a:xfrm>
            <a:off x="2047313" y="5760252"/>
            <a:ext cx="4564432" cy="10156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Dina Krenzischek</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PhD RN CPAN FAAN FASPAN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Chair CSPS</a:t>
            </a:r>
            <a:endParaRPr kumimoji="0" lang="en-US" sz="18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19" name="Rectangle 18"/>
          <p:cNvSpPr/>
          <p:nvPr/>
        </p:nvSpPr>
        <p:spPr>
          <a:xfrm>
            <a:off x="5450117" y="2779475"/>
            <a:ext cx="3932858" cy="1144929"/>
          </a:xfrm>
          <a:prstGeom prst="rect">
            <a:avLst/>
          </a:prstGeom>
        </p:spPr>
        <p:txBody>
          <a:bodyPr wrap="square">
            <a:spAutoFit/>
          </a:bodyPr>
          <a:lstStyle/>
          <a:p>
            <a:pPr marL="0" marR="0" lvl="0" indent="0" algn="ctr" defTabSz="914363" rtl="0" eaLnBrk="1" fontAlgn="auto" latinLnBrk="0" hangingPunct="1">
              <a:lnSpc>
                <a:spcPct val="9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Holly Ervine</a:t>
            </a:r>
          </a:p>
          <a:p>
            <a:pPr marL="0" marR="0" lvl="0" indent="0" algn="ctr" defTabSz="914363" rtl="0" eaLnBrk="1" fontAlgn="auto" latinLnBrk="0" hangingPunct="1">
              <a:lnSpc>
                <a:spcPct val="9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MSN RN NPD-BC CNOR</a:t>
            </a:r>
          </a:p>
          <a:p>
            <a:pPr marL="0" marR="0" lvl="0" indent="0" algn="ctr" defTabSz="914363" rtl="0" eaLnBrk="1" fontAlgn="auto" latinLnBrk="0" hangingPunct="1">
              <a:lnSpc>
                <a:spcPct val="9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President AORN</a:t>
            </a:r>
          </a:p>
          <a:p>
            <a:pPr marL="0" marR="0" lvl="0" indent="0" algn="ctr" defTabSz="914363" rtl="0" eaLnBrk="1" fontAlgn="auto" latinLnBrk="0" hangingPunct="1">
              <a:lnSpc>
                <a:spcPct val="9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22" name="Rectangle 21"/>
          <p:cNvSpPr/>
          <p:nvPr/>
        </p:nvSpPr>
        <p:spPr>
          <a:xfrm>
            <a:off x="0" y="2764748"/>
            <a:ext cx="2834821" cy="840230"/>
          </a:xfrm>
          <a:prstGeom prst="rect">
            <a:avLst/>
          </a:prstGeom>
        </p:spPr>
        <p:txBody>
          <a:bodyPr wrap="square">
            <a:spAutoFit/>
          </a:bodyPr>
          <a:lstStyle/>
          <a:p>
            <a:pPr marL="0" marR="0" lvl="0" indent="0" algn="ctr" defTabSz="914363" rtl="0" eaLnBrk="1" fontAlgn="auto" latinLnBrk="0" hangingPunct="1">
              <a:lnSpc>
                <a:spcPct val="9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Joni Brady</a:t>
            </a:r>
          </a:p>
          <a:p>
            <a:pPr marL="0" marR="0" lvl="0" indent="0" algn="ctr" defTabSz="914363" rtl="0" eaLnBrk="1" fontAlgn="auto" latinLnBrk="0" hangingPunct="1">
              <a:lnSpc>
                <a:spcPct val="90000"/>
              </a:lnSpc>
              <a:spcBef>
                <a:spcPts val="0"/>
              </a:spcBef>
              <a:spcAft>
                <a:spcPts val="0"/>
              </a:spcAft>
              <a:buClrTx/>
              <a:buSzTx/>
              <a:buFontTx/>
              <a:buNone/>
              <a:tabLst/>
              <a:defRPr/>
            </a:pPr>
            <a:r>
              <a:rPr lang="en-US" b="1" dirty="0">
                <a:solidFill>
                  <a:srgbClr val="FFFFFF"/>
                </a:solidFill>
                <a:latin typeface="Calibri" panose="020F0502020204030204" pitchFamily="34" charset="0"/>
                <a:cs typeface="Calibri" panose="020F0502020204030204" pitchFamily="34" charset="0"/>
              </a:rPr>
              <a:t>DNP RN-BC CAPA</a:t>
            </a:r>
          </a:p>
          <a:p>
            <a:pPr marL="0" marR="0" lvl="0" indent="0" algn="ctr" defTabSz="914363" rtl="0" eaLnBrk="1" fontAlgn="auto" latinLnBrk="0" hangingPunct="1">
              <a:lnSpc>
                <a:spcPct val="9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Chair ICPAN</a:t>
            </a:r>
          </a:p>
        </p:txBody>
      </p:sp>
      <p:pic>
        <p:nvPicPr>
          <p:cNvPr id="9" name="Content Placeholder 8"/>
          <p:cNvPicPr>
            <a:picLocks noGrp="1" noChangeAspect="1"/>
          </p:cNvPicPr>
          <p:nvPr>
            <p:ph sz="quarter" idx="4"/>
          </p:nvPr>
        </p:nvPicPr>
        <p:blipFill>
          <a:blip r:embed="rId3" cstate="print">
            <a:extLst>
              <a:ext uri="{28A0092B-C50C-407E-A947-70E740481C1C}">
                <a14:useLocalDpi xmlns:a14="http://schemas.microsoft.com/office/drawing/2010/main" val="0"/>
              </a:ext>
            </a:extLst>
          </a:blip>
          <a:srcRect/>
          <a:stretch/>
        </p:blipFill>
        <p:spPr>
          <a:xfrm>
            <a:off x="3741288" y="917162"/>
            <a:ext cx="1319703" cy="1847585"/>
          </a:xfr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6686986" y="913088"/>
            <a:ext cx="1459120" cy="1823900"/>
          </a:xfrm>
          <a:prstGeom prst="rect">
            <a:avLst/>
          </a:prstGeom>
        </p:spPr>
      </p:pic>
      <p:pic>
        <p:nvPicPr>
          <p:cNvPr id="4" name="Content Placeholder 3"/>
          <p:cNvPicPr>
            <a:picLocks noGrp="1" noChangeAspect="1"/>
          </p:cNvPicPr>
          <p:nvPr>
            <p:ph sz="half" idx="2"/>
          </p:nvPr>
        </p:nvPicPr>
        <p:blipFill>
          <a:blip r:embed="rId5" cstate="print">
            <a:extLst>
              <a:ext uri="{28A0092B-C50C-407E-A947-70E740481C1C}">
                <a14:useLocalDpi xmlns:a14="http://schemas.microsoft.com/office/drawing/2010/main" val="0"/>
              </a:ext>
            </a:extLst>
          </a:blip>
          <a:srcRect/>
          <a:stretch/>
        </p:blipFill>
        <p:spPr>
          <a:xfrm>
            <a:off x="787507" y="963344"/>
            <a:ext cx="1259806" cy="1708660"/>
          </a:xfrm>
        </p:spPr>
      </p:pic>
      <p:pic>
        <p:nvPicPr>
          <p:cNvPr id="6" name="Picture 5"/>
          <p:cNvPicPr>
            <a:picLocks noChangeAspect="1"/>
          </p:cNvPicPr>
          <p:nvPr/>
        </p:nvPicPr>
        <p:blipFill>
          <a:blip r:embed="rId6">
            <a:extLst>
              <a:ext uri="{28A0092B-C50C-407E-A947-70E740481C1C}">
                <a14:useLocalDpi xmlns:a14="http://schemas.microsoft.com/office/drawing/2010/main" val="0"/>
              </a:ext>
            </a:extLst>
          </a:blip>
          <a:srcRect/>
          <a:stretch/>
        </p:blipFill>
        <p:spPr>
          <a:xfrm>
            <a:off x="3657600" y="3966833"/>
            <a:ext cx="1403391" cy="1793419"/>
          </a:xfrm>
          <a:prstGeom prst="rect">
            <a:avLst/>
          </a:prstGeom>
        </p:spPr>
      </p:pic>
    </p:spTree>
    <p:extLst>
      <p:ext uri="{BB962C8B-B14F-4D97-AF65-F5344CB8AC3E}">
        <p14:creationId xmlns:p14="http://schemas.microsoft.com/office/powerpoint/2010/main" val="4059991932"/>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8&quot; unique_id=&quot;10158&quot;&gt;&lt;/object&gt;&lt;object type=&quot;2&quot; unique_id=&quot;10159&quot;&gt;&lt;object type=&quot;3&quot; unique_id=&quot;10160&quot;&gt;&lt;property id=&quot;20148&quot; value=&quot;5&quot;/&gt;&lt;property id=&quot;20300&quot; value=&quot;Slide 1 - &amp;quot;Welcome to Orlando and&amp;#x0D;&amp;#x0A;&amp;#x0D;&amp;#x0A;ASPAN’s  31st  National Conference&amp;quot;&quot;/&gt;&lt;property id=&quot;20307&quot; value=&quot;430&quot;/&gt;&lt;/object&gt;&lt;object type=&quot;3&quot; unique_id=&quot;10162&quot;&gt;&lt;property id=&quot;20148&quot; value=&quot;5&quot;/&gt;&lt;property id=&quot;20300&quot; value=&quot;Slide 3 - &amp;quot;2011-2012 ASPAN&amp;#x0D;&amp;#x0A;Board of Directors&amp;quot;&quot;/&gt;&lt;property id=&quot;20307&quot; value=&quot;490&quot;/&gt;&lt;/object&gt;&lt;object type=&quot;3&quot; unique_id=&quot;10163&quot;&gt;&lt;property id=&quot;20148&quot; value=&quot;5&quot;/&gt;&lt;property id=&quot;20300&quot; value=&quot;Slide 4&quot;/&gt;&lt;property id=&quot;20307&quot; value=&quot;575&quot;/&gt;&lt;/object&gt;&lt;object type=&quot;3&quot; unique_id=&quot;10164&quot;&gt;&lt;property id=&quot;20148&quot; value=&quot;5&quot;/&gt;&lt;property id=&quot;20300&quot; value=&quot;Slide 5 - &amp;quot;ASPAN Past Presidents&amp;#x0D;&amp;#x0A;                         in Attendance&amp;quot;&quot;/&gt;&lt;property id=&quot;20307&quot; value=&quot;535&quot;/&gt;&lt;/object&gt;&lt;object type=&quot;3&quot; unique_id=&quot;10165&quot;&gt;&lt;property id=&quot;20148&quot; value=&quot;5&quot;/&gt;&lt;property id=&quot;20300&quot; value=&quot;Slide 6&quot;/&gt;&lt;property id=&quot;20307&quot; value=&quot;576&quot;/&gt;&lt;/object&gt;&lt;object type=&quot;3&quot; unique_id=&quot;10166&quot;&gt;&lt;property id=&quot;20148&quot; value=&quot;5&quot;/&gt;&lt;property id=&quot;20300&quot; value=&quot;Slide 7 - &amp;quot;ASPAN Component Presidents&amp;quot;&quot;/&gt;&lt;property id=&quot;20307&quot; value=&quot;560&quot;/&gt;&lt;/object&gt;&lt;object type=&quot;3&quot; unique_id=&quot;10167&quot;&gt;&lt;property id=&quot;20148&quot; value=&quot;5&quot;/&gt;&lt;property id=&quot;20300&quot; value=&quot;Slide 8&quot;/&gt;&lt;property id=&quot;20307&quot; value=&quot;577&quot;/&gt;&lt;/object&gt;&lt;object type=&quot;3&quot; unique_id=&quot;10168&quot;&gt;&lt;property id=&quot;20148&quot; value=&quot;5&quot;/&gt;&lt;property id=&quot;20300&quot; value=&quot;Slide 9&quot;/&gt;&lt;property id=&quot;20307&quot; value=&quot;493&quot;/&gt;&lt;/object&gt;&lt;object type=&quot;3&quot; unique_id=&quot;10169&quot;&gt;&lt;property id=&quot;20148&quot; value=&quot;5&quot;/&gt;&lt;property id=&quot;20300&quot; value=&quot;Slide 10&quot;/&gt;&lt;property id=&quot;20307&quot; value=&quot;578&quot;/&gt;&lt;/object&gt;&lt;object type=&quot;3&quot; unique_id=&quot;10170&quot;&gt;&lt;property id=&quot;20148&quot; value=&quot;5&quot;/&gt;&lt;property id=&quot;20300&quot; value=&quot;Slide 11 - &amp;quot;Committee Chairs and&amp;#x0D;&amp;#x0A;   Special Function Group Leaders&amp;quot;&quot;/&gt;&lt;property id=&quot;20307&quot; value=&quot;465&quot;/&gt;&lt;/object&gt;&lt;object type=&quot;3&quot; unique_id=&quot;10171&quot;&gt;&lt;property id=&quot;20148&quot; value=&quot;5&quot;/&gt;&lt;property id=&quot;20300&quot; value=&quot;Slide 12&quot;/&gt;&lt;property id=&quot;20307&quot; value=&quot;579&quot;/&gt;&lt;/object&gt;&lt;object type=&quot;3&quot; unique_id=&quot;10172&quot;&gt;&lt;property id=&quot;20148&quot; value=&quot;5&quot;/&gt;&lt;property id=&quot;20300&quot; value=&quot;Slide 13 - &amp;quot;National Conference&amp;#x0D;&amp;#x0A;                 Strategic Work Team&amp;quot;&quot;/&gt;&lt;property id=&quot;20307&quot; value=&quot;502&quot;/&gt;&lt;/object&gt;&lt;object type=&quot;3&quot; unique_id=&quot;10173&quot;&gt;&lt;property id=&quot;20148&quot; value=&quot;5&quot;/&gt;&lt;property id=&quot;20300&quot; value=&quot;Slide 14&quot;/&gt;&lt;property id=&quot;20307&quot; value=&quot;580&quot;/&gt;&lt;/object&gt;&lt;object type=&quot;3&quot; unique_id=&quot;10174&quot;&gt;&lt;property id=&quot;20148&quot; value=&quot;5&quot;/&gt;&lt;property id=&quot;20300&quot; value=&quot;Slide 15 - &amp;quot;       ASPAN Ambassadors&amp;quot;&quot;/&gt;&lt;property id=&quot;20307&quot; value=&quot;503&quot;/&gt;&lt;/object&gt;&lt;object type=&quot;3&quot; unique_id=&quot;10175&quot;&gt;&lt;property id=&quot;20148&quot; value=&quot;5&quot;/&gt;&lt;property id=&quot;20300&quot; value=&quot;Slide 16&quot;/&gt;&lt;property id=&quot;20307&quot; value=&quot;581&quot;/&gt;&lt;/object&gt;&lt;object type=&quot;3&quot; unique_id=&quot;10176&quot;&gt;&lt;property id=&quot;20148&quot; value=&quot;5&quot;/&gt;&lt;property id=&quot;20300&quot; value=&quot;Slide 18 - &amp;quot;   National Conference &amp;#x0D;&amp;#x0A;             Corporate Sponsors&amp;#x0D;&amp;#x0A;&amp;#x0D;&amp;#x0A;             Thank you!&amp;quot;&quot;/&gt;&lt;property id=&quot;20307&quot; value=&quot;505&quot;/&gt;&lt;/object&gt;&lt;object type=&quot;3&quot; unique_id=&quot;10177&quot;&gt;&lt;property id=&quot;20148&quot; value=&quot;5&quot;/&gt;&lt;property id=&quot;20300&quot; value=&quot;Slide 19&quot;/&gt;&lt;property id=&quot;20307&quot; value=&quot;582&quot;/&gt;&lt;/object&gt;&lt;object type=&quot;3&quot; unique_id=&quot;10179&quot;&gt;&lt;property id=&quot;20148&quot; value=&quot;5&quot;/&gt;&lt;property id=&quot;20300&quot; value=&quot;Slide 21&quot;/&gt;&lt;property id=&quot;20307&quot; value=&quot;583&quot;/&gt;&lt;/object&gt;&lt;object type=&quot;3&quot; unique_id=&quot;10181&quot;&gt;&lt;property id=&quot;20148&quot; value=&quot;5&quot;/&gt;&lt;property id=&quot;20300&quot; value=&quot;Slide 25&quot;/&gt;&lt;property id=&quot;20307&quot; value=&quot;584&quot;/&gt;&lt;/object&gt;&lt;object type=&quot;3&quot; unique_id=&quot;10182&quot;&gt;&lt;property id=&quot;20148&quot; value=&quot;5&quot;/&gt;&lt;property id=&quot;20300&quot; value=&quot;Slide 28&quot;/&gt;&lt;property id=&quot;20307&quot; value=&quot;514&quot;/&gt;&lt;/object&gt;&lt;object type=&quot;3&quot; unique_id=&quot;10183&quot;&gt;&lt;property id=&quot;20148&quot; value=&quot;5&quot;/&gt;&lt;property id=&quot;20300&quot; value=&quot;Slide 29&quot;/&gt;&lt;property id=&quot;20307&quot; value=&quot;585&quot;/&gt;&lt;/object&gt;&lt;object type=&quot;3&quot; unique_id=&quot;10184&quot;&gt;&lt;property id=&quot;20148&quot; value=&quot;5&quot;/&gt;&lt;property id=&quot;20300&quot; value=&quot;Slide 30&quot;/&gt;&lt;property id=&quot;20307&quot; value=&quot;518&quot;/&gt;&lt;/object&gt;&lt;object type=&quot;3&quot; unique_id=&quot;10185&quot;&gt;&lt;property id=&quot;20148&quot; value=&quot;5&quot;/&gt;&lt;property id=&quot;20300&quot; value=&quot;Slide 31&quot;/&gt;&lt;property id=&quot;20307&quot; value=&quot;586&quot;/&gt;&lt;/object&gt;&lt;object type=&quot;3&quot; unique_id=&quot;10186&quot;&gt;&lt;property id=&quot;20148&quot; value=&quot;5&quot;/&gt;&lt;property id=&quot;20300&quot; value=&quot;Slide 32&quot;/&gt;&lt;property id=&quot;20307&quot; value=&quot;521&quot;/&gt;&lt;/object&gt;&lt;object type=&quot;3&quot; unique_id=&quot;10187&quot;&gt;&lt;property id=&quot;20148&quot; value=&quot;5&quot;/&gt;&lt;property id=&quot;20300&quot; value=&quot;Slide 33&quot;/&gt;&lt;property id=&quot;20307&quot; value=&quot;587&quot;/&gt;&lt;/object&gt;&lt;object type=&quot;3&quot; unique_id=&quot;10188&quot;&gt;&lt;property id=&quot;20148&quot; value=&quot;5&quot;/&gt;&lt;property id=&quot;20300&quot; value=&quot;Slide 34&quot;/&gt;&lt;property id=&quot;20307&quot; value=&quot;526&quot;/&gt;&lt;/object&gt;&lt;object type=&quot;3&quot; unique_id=&quot;10189&quot;&gt;&lt;property id=&quot;20148&quot; value=&quot;5&quot;/&gt;&lt;property id=&quot;20300&quot; value=&quot;Slide 35&quot;/&gt;&lt;property id=&quot;20307&quot; value=&quot;589&quot;/&gt;&lt;/object&gt;&lt;object type=&quot;3&quot; unique_id=&quot;10414&quot;&gt;&lt;property id=&quot;20148&quot; value=&quot;5&quot;/&gt;&lt;property id=&quot;20300&quot; value=&quot;Slide 2&quot;/&gt;&lt;property id=&quot;20307&quot; value=&quot;590&quot;/&gt;&lt;/object&gt;&lt;object type=&quot;3&quot; unique_id=&quot;10641&quot;&gt;&lt;property id=&quot;20148&quot; value=&quot;5&quot;/&gt;&lt;property id=&quot;20300&quot; value=&quot;Slide 17&quot;/&gt;&lt;property id=&quot;20307&quot; value=&quot;591&quot;/&gt;&lt;/object&gt;&lt;object type=&quot;3&quot; unique_id=&quot;10644&quot;&gt;&lt;property id=&quot;20148&quot; value=&quot;5&quot;/&gt;&lt;property id=&quot;20300&quot; value=&quot;Slide 27&quot;/&gt;&lt;property id=&quot;20307&quot; value=&quot;594&quot;/&gt;&lt;/object&gt;&lt;object type=&quot;3&quot; unique_id=&quot;10901&quot;&gt;&lt;property id=&quot;20148&quot; value=&quot;5&quot;/&gt;&lt;property id=&quot;20300&quot; value=&quot;Slide 20&quot;/&gt;&lt;property id=&quot;20307&quot; value=&quot;595&quot;/&gt;&lt;/object&gt;&lt;object type=&quot;3&quot; unique_id=&quot;11050&quot;&gt;&lt;property id=&quot;20148&quot; value=&quot;5&quot;/&gt;&lt;property id=&quot;20300&quot; value=&quot;Slide 22 - &amp;quot;ASPAN Development&amp;quot;&quot;/&gt;&lt;property id=&quot;20307&quot; value=&quot;599&quot;/&gt;&lt;/object&gt;&lt;object type=&quot;3&quot; unique_id=&quot;11051&quot;&gt;&lt;property id=&quot;20148&quot; value=&quot;5&quot;/&gt;&lt;property id=&quot;20300&quot; value=&quot;Slide 23&quot;/&gt;&lt;property id=&quot;20307&quot; value=&quot;600&quot;/&gt;&lt;/object&gt;&lt;object type=&quot;3&quot; unique_id=&quot;11052&quot;&gt;&lt;property id=&quot;20148&quot; value=&quot;5&quot;/&gt;&lt;property id=&quot;20300&quot; value=&quot;Slide 24 - &amp;quot;Gold Leaf&amp;#x0D;&amp;#x0A;Component of the Year Award&amp;quot;&quot;/&gt;&lt;property id=&quot;20307&quot; value=&quot;598&quot;/&gt;&lt;/object&gt;&lt;object type=&quot;3&quot; unique_id=&quot;11053&quot;&gt;&lt;property id=&quot;20148&quot; value=&quot;5&quot;/&gt;&lt;property id=&quot;20300&quot; value=&quot;Slide 26&quot;/&gt;&lt;property id=&quot;20307&quot; value=&quot;596&quot;/&gt;&lt;/object&gt;&lt;object type=&quot;3&quot; unique_id=&quot;11218&quot;&gt;&lt;property id=&quot;20148&quot; value=&quot;5&quot;/&gt;&lt;property id=&quot;20300&quot; value=&quot;Slide 36 - &amp;quot;Opening Address&amp;quot;&quot;/&gt;&lt;property id=&quot;20307&quot; value=&quot;601&quot;/&gt;&lt;/object&gt;&lt;/object&gt;&lt;/object&gt;&lt;/database&gt;"/>
  <p:tag name="SECTOMILLISECCONVERTED" val="1"/>
</p:tagLst>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Teal Segoe 4-3 template-template_April-17-2007">
  <a:themeElements>
    <a:clrScheme name="Teal Template-Template">
      <a:dk1>
        <a:srgbClr val="000000"/>
      </a:dk1>
      <a:lt1>
        <a:srgbClr val="FFFFFF"/>
      </a:lt1>
      <a:dk2>
        <a:srgbClr val="056981"/>
      </a:dk2>
      <a:lt2>
        <a:srgbClr val="BEECE7"/>
      </a:lt2>
      <a:accent1>
        <a:srgbClr val="FFC000"/>
      </a:accent1>
      <a:accent2>
        <a:srgbClr val="6B8EC7"/>
      </a:accent2>
      <a:accent3>
        <a:srgbClr val="DF8045"/>
      </a:accent3>
      <a:accent4>
        <a:srgbClr val="35C595"/>
      </a:accent4>
      <a:accent5>
        <a:srgbClr val="FF9929"/>
      </a:accent5>
      <a:accent6>
        <a:srgbClr val="7D3DA1"/>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22776</TotalTime>
  <Words>161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vt:i4>
      </vt:variant>
    </vt:vector>
  </HeadingPairs>
  <TitlesOfParts>
    <vt:vector size="10" baseType="lpstr">
      <vt:lpstr>Arial</vt:lpstr>
      <vt:lpstr>Calibri</vt:lpstr>
      <vt:lpstr>Century Gothic</vt:lpstr>
      <vt:lpstr>Garamond</vt:lpstr>
      <vt:lpstr>Times New Roman</vt:lpstr>
      <vt:lpstr>Wingdings</vt:lpstr>
      <vt:lpstr>Wingdings 3</vt:lpstr>
      <vt:lpstr>Slice</vt:lpstr>
      <vt:lpstr>Teal Segoe 4-3 template-template_April-17-2007</vt:lpstr>
      <vt:lpstr>Invited Guests</vt:lpstr>
    </vt:vector>
  </TitlesOfParts>
  <Company>ASPAN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AzPANA</dc:title>
  <dc:creator>Administrator</dc:creator>
  <cp:lastModifiedBy>Courtney Papp</cp:lastModifiedBy>
  <cp:revision>905</cp:revision>
  <cp:lastPrinted>2017-03-17T16:27:25Z</cp:lastPrinted>
  <dcterms:created xsi:type="dcterms:W3CDTF">2002-04-15T01:21:04Z</dcterms:created>
  <dcterms:modified xsi:type="dcterms:W3CDTF">2021-04-08T13:29:02Z</dcterms:modified>
</cp:coreProperties>
</file>